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1" r:id="rId3"/>
    <p:sldId id="332" r:id="rId4"/>
    <p:sldId id="335" r:id="rId5"/>
    <p:sldId id="333" r:id="rId6"/>
    <p:sldId id="336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34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855"/>
    <a:srgbClr val="212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lavní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D3F8282D-D25B-4516-9439-EF4D343520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057DEB95-37A4-4FF2-9253-C6FF1FAF47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046413"/>
            <a:ext cx="7236125" cy="8270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Název</a:t>
            </a:r>
            <a:r>
              <a:rPr lang="en-US" dirty="0"/>
              <a:t> </a:t>
            </a:r>
            <a:r>
              <a:rPr lang="en-US" dirty="0" err="1"/>
              <a:t>prezentace</a:t>
            </a:r>
            <a:endParaRPr lang="cs-CZ" dirty="0"/>
          </a:p>
        </p:txBody>
      </p:sp>
      <p:sp>
        <p:nvSpPr>
          <p:cNvPr id="12" name="Zástupný text 10">
            <a:extLst>
              <a:ext uri="{FF2B5EF4-FFF2-40B4-BE49-F238E27FC236}">
                <a16:creationId xmlns:a16="http://schemas.microsoft.com/office/drawing/2014/main" id="{FAE6A148-3921-44EE-BA6B-CD974C000A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198" y="5995358"/>
            <a:ext cx="7236125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Místo</a:t>
            </a:r>
            <a:r>
              <a:rPr lang="en-US" dirty="0"/>
              <a:t> a datum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883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ánka kapito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B35D4C8-BA32-4A16-8D40-A0CF6325D0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ástupný text 10">
            <a:extLst>
              <a:ext uri="{FF2B5EF4-FFF2-40B4-BE49-F238E27FC236}">
                <a16:creationId xmlns:a16="http://schemas.microsoft.com/office/drawing/2014/main" id="{2A0D1143-C344-43DA-AF01-F9FCBEF5EC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046413"/>
            <a:ext cx="7236125" cy="8270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Název</a:t>
            </a:r>
            <a:r>
              <a:rPr lang="en-US" dirty="0"/>
              <a:t> </a:t>
            </a:r>
            <a:r>
              <a:rPr lang="en-US" dirty="0" err="1"/>
              <a:t>kapitoly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164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stránka kapito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821868-7204-4BE5-A734-EB131A2249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0828" y="1633255"/>
            <a:ext cx="4835791" cy="8270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200" b="1">
                <a:solidFill>
                  <a:srgbClr val="21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Nadpis</a:t>
            </a:r>
            <a:endParaRPr lang="cs-CZ" dirty="0"/>
          </a:p>
        </p:txBody>
      </p:sp>
      <p:sp>
        <p:nvSpPr>
          <p:cNvPr id="12" name="Zástupný text 10">
            <a:extLst>
              <a:ext uri="{FF2B5EF4-FFF2-40B4-BE49-F238E27FC236}">
                <a16:creationId xmlns:a16="http://schemas.microsoft.com/office/drawing/2014/main" id="{E879AC34-8EEF-4B30-A037-A6C10E34C0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0828" y="2677982"/>
            <a:ext cx="4835792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21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Podnadpis</a:t>
            </a:r>
            <a:endParaRPr lang="cs-CZ" dirty="0"/>
          </a:p>
        </p:txBody>
      </p:sp>
      <p:sp>
        <p:nvSpPr>
          <p:cNvPr id="13" name="Zástupný text 10">
            <a:extLst>
              <a:ext uri="{FF2B5EF4-FFF2-40B4-BE49-F238E27FC236}">
                <a16:creationId xmlns:a16="http://schemas.microsoft.com/office/drawing/2014/main" id="{E6560CDD-4920-41F6-990E-1FFF915D16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0827" y="417027"/>
            <a:ext cx="4835791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Název</a:t>
            </a:r>
            <a:r>
              <a:rPr lang="en-US" dirty="0"/>
              <a:t> </a:t>
            </a:r>
            <a:r>
              <a:rPr lang="en-US" dirty="0" err="1"/>
              <a:t>kapitoly</a:t>
            </a:r>
            <a:endParaRPr lang="cs-CZ" dirty="0"/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DFD59D9E-9D7B-4EBE-AAF4-DC6F998CDE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827" y="3498607"/>
            <a:ext cx="4835792" cy="24530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buNone/>
              <a:defRPr sz="2000">
                <a:solidFill>
                  <a:srgbClr val="2128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</a:p>
        </p:txBody>
      </p:sp>
      <p:sp>
        <p:nvSpPr>
          <p:cNvPr id="18" name="Zástupný text 16">
            <a:extLst>
              <a:ext uri="{FF2B5EF4-FFF2-40B4-BE49-F238E27FC236}">
                <a16:creationId xmlns:a16="http://schemas.microsoft.com/office/drawing/2014/main" id="{C1CAD99A-DA95-439C-A367-D4146CB504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35084" y="3498607"/>
            <a:ext cx="4835792" cy="24530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buNone/>
              <a:defRPr sz="2000">
                <a:solidFill>
                  <a:srgbClr val="2128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043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textem + 2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FE7A422E-0602-4E04-8E97-500DD8A2A9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60476"/>
            <a:ext cx="4314825" cy="2798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12855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Zástupný symbol obrázku 9">
            <a:extLst>
              <a:ext uri="{FF2B5EF4-FFF2-40B4-BE49-F238E27FC236}">
                <a16:creationId xmlns:a16="http://schemas.microsoft.com/office/drawing/2014/main" id="{A5BB59B3-2F79-4095-9BDD-899BECC843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059238"/>
            <a:ext cx="4314825" cy="2798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12855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5" name="Zástupný text 10">
            <a:extLst>
              <a:ext uri="{FF2B5EF4-FFF2-40B4-BE49-F238E27FC236}">
                <a16:creationId xmlns:a16="http://schemas.microsoft.com/office/drawing/2014/main" id="{1F016340-1873-4C35-A033-2F6FE429AD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9311" y="1633255"/>
            <a:ext cx="4835791" cy="8270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200" b="1">
                <a:solidFill>
                  <a:srgbClr val="21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Nadpis</a:t>
            </a:r>
            <a:endParaRPr lang="cs-CZ" dirty="0"/>
          </a:p>
        </p:txBody>
      </p:sp>
      <p:sp>
        <p:nvSpPr>
          <p:cNvPr id="16" name="Zástupný text 10">
            <a:extLst>
              <a:ext uri="{FF2B5EF4-FFF2-40B4-BE49-F238E27FC236}">
                <a16:creationId xmlns:a16="http://schemas.microsoft.com/office/drawing/2014/main" id="{E2A6CFD0-873C-4191-80B3-404D986AF3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29311" y="2677982"/>
            <a:ext cx="4835792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21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Podnadpis</a:t>
            </a:r>
            <a:endParaRPr lang="cs-CZ" dirty="0"/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BA2D139D-5513-49FD-964C-32E8988D04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29310" y="3498607"/>
            <a:ext cx="4835792" cy="24530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buNone/>
              <a:defRPr sz="2000">
                <a:solidFill>
                  <a:srgbClr val="2128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</a:p>
        </p:txBody>
      </p:sp>
      <p:sp>
        <p:nvSpPr>
          <p:cNvPr id="18" name="Zástupný text 10">
            <a:extLst>
              <a:ext uri="{FF2B5EF4-FFF2-40B4-BE49-F238E27FC236}">
                <a16:creationId xmlns:a16="http://schemas.microsoft.com/office/drawing/2014/main" id="{EC64E120-AB5E-49B5-9878-095B447E45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827" y="417027"/>
            <a:ext cx="4835791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Název</a:t>
            </a:r>
            <a:r>
              <a:rPr lang="en-US" dirty="0"/>
              <a:t> </a:t>
            </a:r>
            <a:r>
              <a:rPr lang="en-US" dirty="0" err="1"/>
              <a:t>kapitoly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257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ánka s textem + 1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obrázku 9">
            <a:extLst>
              <a:ext uri="{FF2B5EF4-FFF2-40B4-BE49-F238E27FC236}">
                <a16:creationId xmlns:a16="http://schemas.microsoft.com/office/drawing/2014/main" id="{892F260A-ED91-416A-9452-4537C664FB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60476"/>
            <a:ext cx="4314825" cy="5597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12855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6" name="Zástupný text 10">
            <a:extLst>
              <a:ext uri="{FF2B5EF4-FFF2-40B4-BE49-F238E27FC236}">
                <a16:creationId xmlns:a16="http://schemas.microsoft.com/office/drawing/2014/main" id="{95415CB8-E955-44CB-8B32-FBF5E815D7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9311" y="1633255"/>
            <a:ext cx="4835791" cy="8270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200" b="1">
                <a:solidFill>
                  <a:srgbClr val="21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Nadpis</a:t>
            </a:r>
            <a:endParaRPr lang="cs-CZ" dirty="0"/>
          </a:p>
        </p:txBody>
      </p:sp>
      <p:sp>
        <p:nvSpPr>
          <p:cNvPr id="17" name="Zástupný text 10">
            <a:extLst>
              <a:ext uri="{FF2B5EF4-FFF2-40B4-BE49-F238E27FC236}">
                <a16:creationId xmlns:a16="http://schemas.microsoft.com/office/drawing/2014/main" id="{74826784-77D1-4666-82DF-1C2156EB5D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29311" y="2677982"/>
            <a:ext cx="4835792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21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Podnadpis</a:t>
            </a:r>
            <a:endParaRPr lang="cs-CZ" dirty="0"/>
          </a:p>
        </p:txBody>
      </p:sp>
      <p:sp>
        <p:nvSpPr>
          <p:cNvPr id="18" name="Zástupný text 16">
            <a:extLst>
              <a:ext uri="{FF2B5EF4-FFF2-40B4-BE49-F238E27FC236}">
                <a16:creationId xmlns:a16="http://schemas.microsoft.com/office/drawing/2014/main" id="{3892FEC1-C7B6-424D-9D6B-B32939F63C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29310" y="3498607"/>
            <a:ext cx="4835792" cy="24530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buNone/>
              <a:defRPr sz="2000">
                <a:solidFill>
                  <a:srgbClr val="2128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consectetuer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elit, sed </a:t>
            </a:r>
            <a:r>
              <a:rPr lang="cs-CZ" dirty="0" err="1"/>
              <a:t>diam</a:t>
            </a:r>
            <a:r>
              <a:rPr lang="cs-CZ" dirty="0"/>
              <a:t> </a:t>
            </a:r>
            <a:r>
              <a:rPr lang="cs-CZ" dirty="0" err="1"/>
              <a:t>nonummy</a:t>
            </a:r>
            <a:r>
              <a:rPr lang="cs-CZ" dirty="0"/>
              <a:t> </a:t>
            </a:r>
            <a:r>
              <a:rPr lang="cs-CZ" dirty="0" err="1"/>
              <a:t>nibh</a:t>
            </a:r>
            <a:r>
              <a:rPr lang="cs-CZ" dirty="0"/>
              <a:t> </a:t>
            </a:r>
            <a:r>
              <a:rPr lang="cs-CZ" dirty="0" err="1"/>
              <a:t>euismod</a:t>
            </a:r>
            <a:r>
              <a:rPr lang="cs-CZ" dirty="0"/>
              <a:t>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ut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 </a:t>
            </a:r>
            <a:r>
              <a:rPr lang="cs-CZ" dirty="0" err="1"/>
              <a:t>dolore</a:t>
            </a:r>
            <a:r>
              <a:rPr lang="cs-CZ" dirty="0"/>
              <a:t>. </a:t>
            </a:r>
          </a:p>
        </p:txBody>
      </p:sp>
      <p:sp>
        <p:nvSpPr>
          <p:cNvPr id="19" name="Zástupný text 10">
            <a:extLst>
              <a:ext uri="{FF2B5EF4-FFF2-40B4-BE49-F238E27FC236}">
                <a16:creationId xmlns:a16="http://schemas.microsoft.com/office/drawing/2014/main" id="{6CC0BD76-0A4B-4BE6-8DFB-0EDC3476AB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827" y="417027"/>
            <a:ext cx="4835791" cy="46945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Název</a:t>
            </a:r>
            <a:r>
              <a:rPr lang="en-US" dirty="0"/>
              <a:t> </a:t>
            </a:r>
            <a:r>
              <a:rPr lang="en-US" dirty="0" err="1"/>
              <a:t>kapitoly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834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celá strán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obrázku 9">
            <a:extLst>
              <a:ext uri="{FF2B5EF4-FFF2-40B4-BE49-F238E27FC236}">
                <a16:creationId xmlns:a16="http://schemas.microsoft.com/office/drawing/2014/main" id="{D110717D-AE23-4A51-A0D7-5C61329DE8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68083"/>
            <a:ext cx="12192000" cy="55899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12855"/>
                </a:solidFill>
              </a:defRPr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754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91164FCC-D63C-4F16-BDB8-ABDDB89075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1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2" r:id="rId4"/>
    <p:sldLayoutId id="2147483653" r:id="rId5"/>
    <p:sldLayoutId id="2147483656" r:id="rId6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PPT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1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2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3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4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5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6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7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8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4" Type="http://schemas.openxmlformats.org/officeDocument/2006/relationships/image" Target="file:///P:\Landscape\ULD-Usti-n-Labem-Drazdanska\dokumentace\01-STU\000-sit\pdf-final\navrh-publikace\ULD_STU_C_001_SIT_V9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file:///P:\Landscape\ULD-Usti-n-Labem-Drazdanska\dokumentace\_ARCHVIZ\04-viz\FINAL-260609\ULD-260609-CAM01B.jpg" TargetMode="External"/><Relationship Id="rId5" Type="http://schemas.openxmlformats.org/officeDocument/2006/relationships/image" Target="../media/image18.jpeg"/><Relationship Id="rId4" Type="http://schemas.openxmlformats.org/officeDocument/2006/relationships/image" Target="file:///P:\Landscape\ULD-Usti-n-Labem-Drazdanska\dokumentace\_ARCHVIZ\04-viz\FINAL-260617\ULD-260617-CAM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0AA5709-7D58-C85E-B5BA-0DB337E2E0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860885"/>
            <a:ext cx="10872538" cy="2012616"/>
          </a:xfrm>
        </p:spPr>
        <p:txBody>
          <a:bodyPr/>
          <a:lstStyle/>
          <a:p>
            <a:r>
              <a:rPr lang="cs-CZ" dirty="0"/>
              <a:t>Drážďanská ulice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3B8826FF-DFD9-ACDF-1C77-8B04EF8BD3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639" y="5486400"/>
            <a:ext cx="11770897" cy="978412"/>
          </a:xfrm>
        </p:spPr>
        <p:txBody>
          <a:bodyPr/>
          <a:lstStyle/>
          <a:p>
            <a:r>
              <a:rPr lang="cs-CZ" sz="2000" dirty="0"/>
              <a:t>22.6.2026, Projekce dopravní Filip + Perspektiv + Mott MacDonald</a:t>
            </a:r>
          </a:p>
        </p:txBody>
      </p:sp>
    </p:spTree>
    <p:extLst>
      <p:ext uri="{BB962C8B-B14F-4D97-AF65-F5344CB8AC3E}">
        <p14:creationId xmlns:p14="http://schemas.microsoft.com/office/powerpoint/2010/main" val="299770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E8DF005-A386-A345-BD6A-12E1F175E6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Širší vztahy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AF27E4D2-958F-6AD1-ABD4-7B0CAA9B3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46C2C2-658D-E4D4-9BC7-F5DFD9DFE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36876" r="14983" b="26572"/>
          <a:stretch>
            <a:fillRect/>
          </a:stretch>
        </p:blipFill>
        <p:spPr>
          <a:xfrm>
            <a:off x="-1" y="1339703"/>
            <a:ext cx="12192001" cy="55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4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2FA63-971D-23AB-6D61-E4A28B0CD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6D339E9-E96E-066F-CA38-483946931D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Drážďanská ulice dnes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A54B1362-D347-A521-BA6C-8A81439FE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12" name="ULD-dron-srovnani">
            <a:hlinkClick r:id="" action="ppaction://media"/>
            <a:extLst>
              <a:ext uri="{FF2B5EF4-FFF2-40B4-BE49-F238E27FC236}">
                <a16:creationId xmlns:a16="http://schemas.microsoft.com/office/drawing/2014/main" id="{65C16F14-5638-1573-9F0A-F08C2196FF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716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1013F-C903-9123-4466-7730DAE7E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0B5A470-FF5B-F420-5CE3-214D0CEA37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120187" cy="469454"/>
          </a:xfrm>
        </p:spPr>
        <p:txBody>
          <a:bodyPr/>
          <a:lstStyle/>
          <a:p>
            <a:r>
              <a:rPr lang="cs-CZ" dirty="0"/>
              <a:t>Revitalizace Drážďanské ulice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C56A225F-0479-B5FA-738F-31F99F40B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6BE465-A530-563D-9A29-851FB39BD977}"/>
              </a:ext>
            </a:extLst>
          </p:cNvPr>
          <p:cNvSpPr txBox="1"/>
          <p:nvPr/>
        </p:nvSpPr>
        <p:spPr>
          <a:xfrm>
            <a:off x="1339702" y="3131582"/>
            <a:ext cx="9260958" cy="892552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r>
              <a:rPr lang="cs-CZ" sz="5200" b="1" dirty="0">
                <a:solidFill>
                  <a:srgbClr val="212855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Vložit celou situaci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F71FE6-5616-B1BC-EC11-1BA4DA9AD6FD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>
          <a:xfrm>
            <a:off x="0" y="1350566"/>
            <a:ext cx="12192000" cy="55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3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BC212-F0FF-2C73-23D8-6F9D4E16A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18B122D-CF6A-6DA2-1217-625C020FC1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Drážďanská x Přístavní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DB00E0FC-48BD-F95F-FBAA-048488EF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BB4DDD-37F0-E6AB-0B29-350452E0E475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t="16580" r="3864" b="24114"/>
          <a:stretch>
            <a:fillRect/>
          </a:stretch>
        </p:blipFill>
        <p:spPr>
          <a:xfrm>
            <a:off x="0" y="1350566"/>
            <a:ext cx="12192000" cy="55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9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AA67E-9637-8ACA-02DD-1E2439E9E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4D1EF90-E4C8-AA9A-1CD5-1FAA6659AC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8587480" cy="469454"/>
          </a:xfrm>
        </p:spPr>
        <p:txBody>
          <a:bodyPr/>
          <a:lstStyle/>
          <a:p>
            <a:r>
              <a:rPr lang="cs-CZ" dirty="0"/>
              <a:t>Drážďanská x Mariánská cesta x </a:t>
            </a:r>
            <a:r>
              <a:rPr lang="cs-CZ" dirty="0" err="1"/>
              <a:t>Vojanová</a:t>
            </a:r>
            <a:endParaRPr lang="cs-CZ" dirty="0"/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3A213DC4-5DAE-4006-0D19-281D0A514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2EC85D-78B6-F2CE-1852-1329B781D365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" t="17012" r="3837" b="23879"/>
          <a:stretch>
            <a:fillRect/>
          </a:stretch>
        </p:blipFill>
        <p:spPr>
          <a:xfrm>
            <a:off x="0" y="1350566"/>
            <a:ext cx="12192000" cy="55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1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2F2A-40C5-7F53-B8D4-125E5AF80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5642C1F-B0BF-8357-D7C5-206375D84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077657" cy="469454"/>
          </a:xfrm>
        </p:spPr>
        <p:txBody>
          <a:bodyPr/>
          <a:lstStyle/>
          <a:p>
            <a:r>
              <a:rPr lang="cs-CZ" dirty="0"/>
              <a:t>Drážďanská x Neštěmická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C127EC0C-23C0-03C6-E6C9-23854CBA4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A57052-08DC-2685-C560-5F7CAD14319A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17103" r="3968" b="23992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9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F7A02-C65A-D040-F3D4-F3610E7F8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73CB88E-ECDF-EE1C-B8A5-C73F7DF6F9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970792" cy="469454"/>
          </a:xfrm>
        </p:spPr>
        <p:txBody>
          <a:bodyPr/>
          <a:lstStyle/>
          <a:p>
            <a:r>
              <a:rPr lang="cs-CZ" dirty="0"/>
              <a:t>Drážďanská x Křižíkova x U Cukrovaru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0FFF20A7-5E7B-9979-765F-99875E274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71E120-0B72-6C75-8835-006D17C343B0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t="16809" r="3869" b="24047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5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B9AB-A995-AAE3-5959-919C53C8A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DE50C8D-E4E2-8124-6BF1-CFFC1156D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970792" cy="469454"/>
          </a:xfrm>
        </p:spPr>
        <p:txBody>
          <a:bodyPr/>
          <a:lstStyle/>
          <a:p>
            <a:r>
              <a:rPr lang="cs-CZ" dirty="0"/>
              <a:t>Drážďanská x Janáčkova x Krčínova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875E03A2-1448-723E-21E1-DDFD41FB9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F70549-775C-D792-AE17-ED291DBABDD0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" t="16794" r="3977" b="24167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0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E11C6-F7E6-FA29-1DE5-847D5D4C3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45C8AF5-748F-CAA4-690E-FB35DCBE5D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970792" cy="469454"/>
          </a:xfrm>
        </p:spPr>
        <p:txBody>
          <a:bodyPr/>
          <a:lstStyle/>
          <a:p>
            <a:r>
              <a:rPr lang="cs-CZ" dirty="0"/>
              <a:t>Drážďanská x U Pivovarské zahrady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0D35A92D-7615-95A2-B4BD-F2D92DD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99BCA6-1A54-80E1-6979-1E1D982290AF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16979" r="3807" b="23947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4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3084F-C06C-2D76-5896-D89EB92B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D26428B-0BA9-FD2C-5A76-36E83BBF71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970792" cy="469454"/>
          </a:xfrm>
        </p:spPr>
        <p:txBody>
          <a:bodyPr/>
          <a:lstStyle/>
          <a:p>
            <a:r>
              <a:rPr lang="cs-CZ" dirty="0"/>
              <a:t>Drážďanská x Na Sklípku x Krátká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BEE1FED6-EB22-866A-207B-F6A55EBF5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A9D432-0EBC-5D20-9713-5A8DAF9E6A6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t="17142" r="4172" b="23974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1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B76A2-2A31-CA45-2821-3A0AA9ABE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E566B53-1B4D-8E12-8354-343738C49B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970792" cy="469454"/>
          </a:xfrm>
        </p:spPr>
        <p:txBody>
          <a:bodyPr/>
          <a:lstStyle/>
          <a:p>
            <a:r>
              <a:rPr lang="cs-CZ" dirty="0"/>
              <a:t>Drážďanská x U Cukrovaru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7A075EE7-EEE9-086A-412C-0CAD1DD80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3D0B46-9D4A-2A2C-6CDC-30F3CD0712C0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t="16970" r="3804" b="23991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9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D3C97-34BE-C941-2F13-85B4296B5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93B8650-B7AA-5926-7EF7-6956AAEAF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827" y="417027"/>
            <a:ext cx="7970792" cy="469454"/>
          </a:xfrm>
        </p:spPr>
        <p:txBody>
          <a:bodyPr/>
          <a:lstStyle/>
          <a:p>
            <a:r>
              <a:rPr lang="cs-CZ" dirty="0"/>
              <a:t>Drážďanská x Podmokelská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6BCE59AC-B072-4DC3-42AE-BCC681EE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552B9E-00B9-6566-F014-081D4B24C74B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17097" r="4020" b="23889"/>
          <a:stretch>
            <a:fillRect/>
          </a:stretch>
        </p:blipFill>
        <p:spPr>
          <a:xfrm>
            <a:off x="0" y="1339703"/>
            <a:ext cx="12192000" cy="55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D9DCB-8431-9FB8-57BF-2F126AF0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9DE4E61-BEF3-3667-CCCB-2679E1E078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Drážďanská ulice</a:t>
            </a:r>
          </a:p>
        </p:txBody>
      </p:sp>
      <p:pic>
        <p:nvPicPr>
          <p:cNvPr id="7" name="Obrázek 6" descr="Obsah obrázku vlajka, hvězda, symbol, modrá&#10;&#10;Popis byl vytvořen automaticky">
            <a:extLst>
              <a:ext uri="{FF2B5EF4-FFF2-40B4-BE49-F238E27FC236}">
                <a16:creationId xmlns:a16="http://schemas.microsoft.com/office/drawing/2014/main" id="{833EC0B6-24D0-8068-A3F6-AB9A3E39C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635" y="296780"/>
            <a:ext cx="1031240" cy="6870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F75A3B-0150-C687-1EBA-B156D13A8652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8" r="15327"/>
          <a:stretch>
            <a:fillRect/>
          </a:stretch>
        </p:blipFill>
        <p:spPr>
          <a:xfrm>
            <a:off x="6146800" y="1339702"/>
            <a:ext cx="6045200" cy="55182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321750-80CB-AE5F-F50A-488B151A1692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1" r="14987"/>
          <a:stretch>
            <a:fillRect/>
          </a:stretch>
        </p:blipFill>
        <p:spPr>
          <a:xfrm>
            <a:off x="0" y="1339704"/>
            <a:ext cx="6045200" cy="551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6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ctr"/>
      <a:lstStyle>
        <a:defPPr algn="l">
          <a:defRPr sz="5200" b="1" dirty="0" err="1" smtClean="0">
            <a:solidFill>
              <a:srgbClr val="212855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66</Words>
  <Application>Microsoft Office PowerPoint</Application>
  <PresentationFormat>Widescreen</PresentationFormat>
  <Paragraphs>16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Motiv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Voráček Daniel</dc:creator>
  <cp:lastModifiedBy>Kristýna Stará | Perspektiv</cp:lastModifiedBy>
  <cp:revision>51</cp:revision>
  <dcterms:created xsi:type="dcterms:W3CDTF">2022-03-20T20:19:15Z</dcterms:created>
  <dcterms:modified xsi:type="dcterms:W3CDTF">2026-06-22T18:07:19Z</dcterms:modified>
</cp:coreProperties>
</file>