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7EB92-4272-4CB2-846F-9237E6654061}" type="datetimeFigureOut">
              <a:rPr lang="cs-CZ" smtClean="0"/>
              <a:t>23.04.2021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153C-68B5-4237-8F4A-07C882E0E4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4521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7EB92-4272-4CB2-846F-9237E6654061}" type="datetimeFigureOut">
              <a:rPr lang="cs-CZ" smtClean="0"/>
              <a:t>23.04.2021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153C-68B5-4237-8F4A-07C882E0E4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713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7EB92-4272-4CB2-846F-9237E6654061}" type="datetimeFigureOut">
              <a:rPr lang="cs-CZ" smtClean="0"/>
              <a:t>23.04.2021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153C-68B5-4237-8F4A-07C882E0E4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7914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7EB92-4272-4CB2-846F-9237E6654061}" type="datetimeFigureOut">
              <a:rPr lang="cs-CZ" smtClean="0"/>
              <a:t>23.04.2021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153C-68B5-4237-8F4A-07C882E0E4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309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7EB92-4272-4CB2-846F-9237E6654061}" type="datetimeFigureOut">
              <a:rPr lang="cs-CZ" smtClean="0"/>
              <a:t>23.04.2021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153C-68B5-4237-8F4A-07C882E0E4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1425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7EB92-4272-4CB2-846F-9237E6654061}" type="datetimeFigureOut">
              <a:rPr lang="cs-CZ" smtClean="0"/>
              <a:t>23.04.2021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153C-68B5-4237-8F4A-07C882E0E4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1602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7EB92-4272-4CB2-846F-9237E6654061}" type="datetimeFigureOut">
              <a:rPr lang="cs-CZ" smtClean="0"/>
              <a:t>23.04.2021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153C-68B5-4237-8F4A-07C882E0E4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8633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7EB92-4272-4CB2-846F-9237E6654061}" type="datetimeFigureOut">
              <a:rPr lang="cs-CZ" smtClean="0"/>
              <a:t>23.04.2021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153C-68B5-4237-8F4A-07C882E0E4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863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7EB92-4272-4CB2-846F-9237E6654061}" type="datetimeFigureOut">
              <a:rPr lang="cs-CZ" smtClean="0"/>
              <a:t>23.04.2021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153C-68B5-4237-8F4A-07C882E0E4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800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7EB92-4272-4CB2-846F-9237E6654061}" type="datetimeFigureOut">
              <a:rPr lang="cs-CZ" smtClean="0"/>
              <a:t>23.04.2021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153C-68B5-4237-8F4A-07C882E0E4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2407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7EB92-4272-4CB2-846F-9237E6654061}" type="datetimeFigureOut">
              <a:rPr lang="cs-CZ" smtClean="0"/>
              <a:t>23.04.2021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153C-68B5-4237-8F4A-07C882E0E4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5509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7EB92-4272-4CB2-846F-9237E6654061}" type="datetimeFigureOut">
              <a:rPr lang="cs-CZ" smtClean="0"/>
              <a:t>23.04.2021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7153C-68B5-4237-8F4A-07C882E0E4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5115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735" y="192911"/>
            <a:ext cx="9634530" cy="643156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8800" dirty="0" smtClean="0">
                <a:latin typeface="Arial Nova Cond Light" panose="020B0306020202020204" pitchFamily="34" charset="0"/>
              </a:rPr>
              <a:t>Jezero Milada</a:t>
            </a:r>
            <a:endParaRPr lang="cs-CZ" sz="8800" dirty="0">
              <a:latin typeface="Arial Nova Cond Light" panose="020B03060202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4400" dirty="0" smtClean="0">
                <a:latin typeface="Arial Nova Cond Light" panose="020B0306020202020204" pitchFamily="34" charset="0"/>
              </a:rPr>
              <a:t>www.jezeromilada.cz</a:t>
            </a:r>
            <a:endParaRPr lang="cs-CZ" sz="4400" dirty="0">
              <a:latin typeface="Arial Nova Cond Light" panose="020B0306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5156" y="510826"/>
            <a:ext cx="579385" cy="488441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2890" y="322108"/>
            <a:ext cx="1585110" cy="86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51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6000" dirty="0" smtClean="0">
                <a:latin typeface="Arial Nova Cond Light" panose="020B0306020202020204" pitchFamily="34" charset="0"/>
              </a:rPr>
              <a:t>Historie těžební jámy</a:t>
            </a:r>
            <a:endParaRPr lang="cs-CZ" sz="6000" dirty="0">
              <a:latin typeface="Arial Nova Cond Light" panose="020B0306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r>
              <a:rPr lang="cs-CZ" sz="1800" dirty="0" smtClean="0">
                <a:latin typeface="Lucida Bright" panose="02040602050505020304" pitchFamily="18" charset="0"/>
              </a:rPr>
              <a:t>                           </a:t>
            </a:r>
            <a:r>
              <a:rPr lang="cs-CZ" sz="1800" dirty="0" smtClean="0">
                <a:latin typeface="Arial Nova Cond Light" panose="020B0306020202020204" pitchFamily="34" charset="0"/>
              </a:rPr>
              <a:t>r. 1984</a:t>
            </a:r>
            <a:endParaRPr lang="cs-CZ" sz="1800" dirty="0">
              <a:latin typeface="Arial Nova Cond Light" panose="020B0306020202020204" pitchFamily="34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sz="2400" dirty="0" smtClean="0"/>
              <a:t>                                    </a:t>
            </a:r>
            <a:r>
              <a:rPr lang="cs-CZ" sz="1800" dirty="0" smtClean="0">
                <a:latin typeface="Arial Nova Cond Light" panose="020B0306020202020204" pitchFamily="34" charset="0"/>
              </a:rPr>
              <a:t>r.</a:t>
            </a:r>
            <a:r>
              <a:rPr lang="cs-CZ" sz="2400" dirty="0" smtClean="0">
                <a:latin typeface="Arial Nova Cond Light" panose="020B0306020202020204" pitchFamily="34" charset="0"/>
              </a:rPr>
              <a:t> </a:t>
            </a:r>
            <a:r>
              <a:rPr lang="cs-CZ" sz="1800" dirty="0" smtClean="0">
                <a:latin typeface="Arial Nova Cond Light" panose="020B0306020202020204" pitchFamily="34" charset="0"/>
              </a:rPr>
              <a:t>2001</a:t>
            </a:r>
            <a:endParaRPr lang="cs-CZ" sz="1800" dirty="0">
              <a:latin typeface="Arial Nova Cond Light" panose="020B030602020202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96458"/>
            <a:ext cx="4747054" cy="3164256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979" y="2196458"/>
            <a:ext cx="4459821" cy="318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87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10515600" cy="4657553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1800" dirty="0" smtClean="0">
                <a:latin typeface="Lucida Bright" panose="02040602050505020304" pitchFamily="18" charset="0"/>
              </a:rPr>
              <a:t>                            </a:t>
            </a:r>
            <a:r>
              <a:rPr lang="cs-CZ" sz="1800" dirty="0" smtClean="0">
                <a:latin typeface="Arial Nova Cond Light" panose="020B0306020202020204" pitchFamily="34" charset="0"/>
              </a:rPr>
              <a:t>r. 2001</a:t>
            </a:r>
            <a:endParaRPr lang="cs-CZ" sz="1800" dirty="0">
              <a:latin typeface="Arial Nova Cond Light" panose="020B0306020202020204" pitchFamily="34" charset="0"/>
            </a:endParaRPr>
          </a:p>
          <a:p>
            <a:pPr marL="0" indent="0">
              <a:buNone/>
            </a:pPr>
            <a:endParaRPr lang="cs-CZ" sz="24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cs-CZ" sz="1400" dirty="0" smtClean="0">
                <a:latin typeface="Lucida Bright" panose="02040602050505020304" pitchFamily="18" charset="0"/>
              </a:rPr>
              <a:t>                                                                       </a:t>
            </a:r>
            <a:r>
              <a:rPr lang="cs-CZ" sz="1600" dirty="0" smtClean="0">
                <a:latin typeface="Arial Nova Cond Light" panose="020B0306020202020204" pitchFamily="34" charset="0"/>
              </a:rPr>
              <a:t>Foto: Muzeum města Ústí nad Labem</a:t>
            </a:r>
            <a:endParaRPr lang="cs-CZ" sz="1600" dirty="0">
              <a:latin typeface="Arial Nova Cond Light" panose="020B0306020202020204" pitchFamily="34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2400" dirty="0" smtClean="0"/>
              <a:t>                                  </a:t>
            </a:r>
            <a:r>
              <a:rPr lang="cs-CZ" sz="1800" dirty="0" smtClean="0">
                <a:latin typeface="Arial Nova Cond Light" panose="020B0306020202020204" pitchFamily="34" charset="0"/>
              </a:rPr>
              <a:t>r. </a:t>
            </a:r>
            <a:r>
              <a:rPr lang="cs-CZ" sz="1800" dirty="0" smtClean="0">
                <a:latin typeface="Arial Nova Cond Light" panose="020B0306020202020204" pitchFamily="34" charset="0"/>
              </a:rPr>
              <a:t>2001</a:t>
            </a:r>
            <a:endParaRPr lang="cs-CZ" sz="1800" dirty="0">
              <a:latin typeface="Arial Nova Cond Light" panose="020B030602020202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45718"/>
            <a:ext cx="4796482" cy="3509587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092" y="1245718"/>
            <a:ext cx="4765708" cy="350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75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6000" dirty="0" smtClean="0">
                <a:latin typeface="Arial Nova Cond Light" panose="020B0306020202020204" pitchFamily="34" charset="0"/>
              </a:rPr>
              <a:t>Zaniklé obce</a:t>
            </a:r>
            <a:endParaRPr lang="cs-CZ" sz="6000" dirty="0">
              <a:latin typeface="Arial Nova Cond Light" panose="020B0306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sz="2400" dirty="0" smtClean="0">
                <a:latin typeface="Arial Nova Cond Light" panose="020B0306020202020204" pitchFamily="34" charset="0"/>
              </a:rPr>
              <a:t>                             </a:t>
            </a:r>
            <a:r>
              <a:rPr lang="cs-CZ" sz="1800" dirty="0" err="1" smtClean="0">
                <a:latin typeface="Arial Nova Cond Light" panose="020B0306020202020204" pitchFamily="34" charset="0"/>
              </a:rPr>
              <a:t>Vyklice</a:t>
            </a:r>
            <a:r>
              <a:rPr lang="cs-CZ" sz="2400" dirty="0" smtClean="0">
                <a:latin typeface="Arial Narrow" panose="020B0606020202030204" pitchFamily="34" charset="0"/>
              </a:rPr>
              <a:t>					  </a:t>
            </a:r>
            <a:r>
              <a:rPr lang="cs-CZ" sz="1800" dirty="0" err="1" smtClean="0">
                <a:latin typeface="Arial Nova Cond Light" panose="020B0306020202020204" pitchFamily="34" charset="0"/>
              </a:rPr>
              <a:t>Tuchomyšl</a:t>
            </a:r>
            <a:r>
              <a:rPr lang="cs-CZ" sz="2400" dirty="0" smtClean="0">
                <a:latin typeface="Arial Narrow" panose="020B0606020202030204" pitchFamily="34" charset="0"/>
              </a:rPr>
              <a:t>				</a:t>
            </a:r>
            <a:endParaRPr lang="cs-CZ" sz="2400" dirty="0">
              <a:latin typeface="Arial Narrow" panose="020B0606020202030204" pitchFamily="34" charset="0"/>
            </a:endParaRP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5181600" cy="3454400"/>
          </a:xfr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517" y="1809695"/>
            <a:ext cx="5104283" cy="348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6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757881" y="1825624"/>
            <a:ext cx="10322011" cy="4764645"/>
          </a:xfrm>
        </p:spPr>
        <p:txBody>
          <a:bodyPr>
            <a:normAutofit/>
          </a:bodyPr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pPr marL="0" indent="0">
              <a:buNone/>
            </a:pPr>
            <a:endParaRPr lang="cs-CZ" sz="24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cs-CZ" sz="5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cs-CZ" sz="1800" dirty="0" smtClean="0">
                <a:latin typeface="Arial Nova Cond Light" panose="020B0306020202020204" pitchFamily="34" charset="0"/>
              </a:rPr>
              <a:t>                           </a:t>
            </a:r>
            <a:r>
              <a:rPr lang="cs-CZ" sz="1800" dirty="0" err="1" smtClean="0">
                <a:latin typeface="Arial Nova Cond Light" panose="020B0306020202020204" pitchFamily="34" charset="0"/>
              </a:rPr>
              <a:t>Hrbovice</a:t>
            </a:r>
            <a:r>
              <a:rPr lang="cs-CZ" sz="1800" dirty="0" smtClean="0">
                <a:latin typeface="Arial Nova Cond Light" panose="020B0306020202020204" pitchFamily="34" charset="0"/>
              </a:rPr>
              <a:t> 					                        </a:t>
            </a:r>
            <a:r>
              <a:rPr lang="cs-CZ" sz="1800" dirty="0" err="1" smtClean="0">
                <a:latin typeface="Arial Nova Cond Light" panose="020B0306020202020204" pitchFamily="34" charset="0"/>
              </a:rPr>
              <a:t>Lochočice</a:t>
            </a:r>
            <a:endParaRPr lang="cs-CZ" sz="1800" dirty="0" smtClean="0">
              <a:latin typeface="Arial Nova Cond Light" panose="020B0306020202020204" pitchFamily="34" charset="0"/>
            </a:endParaRPr>
          </a:p>
          <a:p>
            <a:pPr marL="0" indent="0">
              <a:buNone/>
            </a:pPr>
            <a:r>
              <a:rPr lang="cs-CZ" sz="1600" dirty="0" smtClean="0">
                <a:latin typeface="Arial Nova Cond Light" panose="020B0306020202020204" pitchFamily="34" charset="0"/>
              </a:rPr>
              <a:t>                                                                              Foto: Muzeum města Ústí nad Labem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00929"/>
            <a:ext cx="3824416" cy="4881491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167" y="500929"/>
            <a:ext cx="4923860" cy="491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09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6000" dirty="0" smtClean="0">
                <a:latin typeface="Arial Nova Cond Light" panose="020B0306020202020204" pitchFamily="34" charset="0"/>
              </a:rPr>
              <a:t>Milada dnes</a:t>
            </a:r>
            <a:endParaRPr lang="cs-CZ" sz="6000" dirty="0">
              <a:latin typeface="Arial Nova Cond Light" panose="020B0306020202020204" pitchFamily="34" charset="0"/>
            </a:endParaRP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5181600" cy="3454054"/>
          </a:xfrm>
        </p:spPr>
      </p:pic>
      <p:pic>
        <p:nvPicPr>
          <p:cNvPr id="9" name="Zástupný symbol pro obsah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488" y="1825625"/>
            <a:ext cx="4830312" cy="3471069"/>
          </a:xfrm>
        </p:spPr>
      </p:pic>
      <p:sp>
        <p:nvSpPr>
          <p:cNvPr id="10" name="TextovéPole 9"/>
          <p:cNvSpPr txBox="1"/>
          <p:nvPr/>
        </p:nvSpPr>
        <p:spPr>
          <a:xfrm>
            <a:off x="838200" y="5461686"/>
            <a:ext cx="518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>
                <a:latin typeface="Arial Nova Cond Light" panose="020B0306020202020204" pitchFamily="34" charset="0"/>
              </a:rPr>
              <a:t>Foto: Muzeum města Ústí nad Labem</a:t>
            </a:r>
            <a:endParaRPr lang="cs-CZ" sz="1600" dirty="0">
              <a:latin typeface="Arial Nova Cond Light" panose="020B0306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523488" y="5431631"/>
            <a:ext cx="4830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>
                <a:latin typeface="Arial Nova Cond Light" panose="020B0306020202020204" pitchFamily="34" charset="0"/>
              </a:rPr>
              <a:t>Foto: Archiv města Ústí nad Labem</a:t>
            </a:r>
            <a:endParaRPr lang="cs-CZ" sz="1600" dirty="0">
              <a:latin typeface="Arial Nova Cond Light" panose="020B0306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51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sz="1600" dirty="0" smtClean="0">
                <a:latin typeface="Arial Nova Cond Light" panose="020B0306020202020204" pitchFamily="34" charset="0"/>
              </a:rPr>
              <a:t>Foto: Archiv města Ústí nad Labem</a:t>
            </a:r>
            <a:endParaRPr lang="cs-CZ" sz="1600" dirty="0">
              <a:latin typeface="Arial Nova Cond Light" panose="020B0306020202020204" pitchFamily="34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sz="2000" dirty="0" smtClean="0">
                <a:latin typeface="Arial Narrow" panose="020B0606020202030204" pitchFamily="34" charset="0"/>
              </a:rPr>
              <a:t>      </a:t>
            </a:r>
            <a:r>
              <a:rPr lang="cs-CZ" sz="1600" dirty="0" smtClean="0">
                <a:latin typeface="Arial Nova Cond Light" panose="020B0306020202020204" pitchFamily="34" charset="0"/>
              </a:rPr>
              <a:t>Foto: Archiv města Ústí nad Labem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67120"/>
            <a:ext cx="5190043" cy="3243777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368" y="1567120"/>
            <a:ext cx="4829432" cy="323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82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67</Words>
  <Application>Microsoft Office PowerPoint</Application>
  <PresentationFormat>Širokoúhlá obrazovka</PresentationFormat>
  <Paragraphs>71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Arial Nova Cond Light</vt:lpstr>
      <vt:lpstr>Calibri</vt:lpstr>
      <vt:lpstr>Calibri Light</vt:lpstr>
      <vt:lpstr>Lucida Bright</vt:lpstr>
      <vt:lpstr>Motiv Office</vt:lpstr>
      <vt:lpstr>Jezero Milada</vt:lpstr>
      <vt:lpstr>Historie těžební jámy</vt:lpstr>
      <vt:lpstr>Prezentace aplikace PowerPoint</vt:lpstr>
      <vt:lpstr>Zaniklé obce</vt:lpstr>
      <vt:lpstr>Prezentace aplikace PowerPoint</vt:lpstr>
      <vt:lpstr>Milada dnes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Jezero Milada</dc:title>
  <dc:creator>Fajfrová Tereza</dc:creator>
  <cp:lastModifiedBy>Fajfrová Tereza</cp:lastModifiedBy>
  <cp:revision>11</cp:revision>
  <dcterms:created xsi:type="dcterms:W3CDTF">2021-04-06T05:07:18Z</dcterms:created>
  <dcterms:modified xsi:type="dcterms:W3CDTF">2021-04-23T07:15:29Z</dcterms:modified>
</cp:coreProperties>
</file>